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</p:sldIdLst>
  <p:sldSz cx="18288000" cy="10287000"/>
  <p:notesSz cx="6858000" cy="9144000"/>
  <p:embeddedFontLst>
    <p:embeddedFont>
      <p:font typeface="Canva Sans Bold" charset="1" panose="020B0803030501040103"/>
      <p:regular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fonts/font55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7.png" Type="http://schemas.openxmlformats.org/officeDocument/2006/relationships/image"/><Relationship Id="rId6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9.jpeg" Type="http://schemas.openxmlformats.org/officeDocument/2006/relationships/image"/><Relationship Id="rId6" Target="https://www.youtube.com/watch?v=ew4alf2IUUw" TargetMode="External" Type="http://schemas.openxmlformats.org/officeDocument/2006/relationships/video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9.jpeg" Type="http://schemas.openxmlformats.org/officeDocument/2006/relationships/image"/><Relationship Id="rId6" Target="https://www.youtube.com/watch?v=LrU2zm_g7lE" TargetMode="External" Type="http://schemas.openxmlformats.org/officeDocument/2006/relationships/video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2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4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5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6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7.png" Type="http://schemas.openxmlformats.org/officeDocument/2006/relationships/image"/><Relationship Id="rId6" Target="https://www.tinkercad.com" TargetMode="External" Type="http://schemas.openxmlformats.org/officeDocument/2006/relationships/hyperlink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8.png" Type="http://schemas.openxmlformats.org/officeDocument/2006/relationships/image"/><Relationship Id="rId6" Target="../media/image19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20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21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22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23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26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27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28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29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29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30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31.png" Type="http://schemas.openxmlformats.org/officeDocument/2006/relationships/image"/><Relationship Id="rId6" Target="https://youtu.be/N7dD7Zk6pYY" TargetMode="External" Type="http://schemas.openxmlformats.org/officeDocument/2006/relationships/hyperlink"/><Relationship Id="rId7" Target="../media/image9.jpeg" Type="http://schemas.openxmlformats.org/officeDocument/2006/relationships/image"/><Relationship Id="rId8" Target="https://youtu.be/N7dD7Zk6pYY" TargetMode="External" Type="http://schemas.openxmlformats.org/officeDocument/2006/relationships/video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32.png" Type="http://schemas.openxmlformats.org/officeDocument/2006/relationships/image"/><Relationship Id="rId6" Target="https://www.tinkercad.com/learn/overview/O698ZZXIXGFTSXU?type=designs" TargetMode="External" Type="http://schemas.openxmlformats.org/officeDocument/2006/relationships/hyperlink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33.png" Type="http://schemas.openxmlformats.org/officeDocument/2006/relationships/image"/><Relationship Id="rId6" Target="https://www.tinkercad.com/learn/overview/OWL2M24IYEQ7IOK;collectionId=O2C1PXBIQ2KHCOD" TargetMode="External" Type="http://schemas.openxmlformats.org/officeDocument/2006/relationships/hyperlink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34.png" Type="http://schemas.openxmlformats.org/officeDocument/2006/relationships/image"/><Relationship Id="rId6" Target="https://www.tinkercad.com/things/js84F7AdY8Y-3d-zaidimas?sharecode=mkIZQVuke8Rot8RoiI9YS_xudjKHKPhVudRM0P5bqhM" TargetMode="External" Type="http://schemas.openxmlformats.org/officeDocument/2006/relationships/hyperlink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35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36.png" Type="http://schemas.openxmlformats.org/officeDocument/2006/relationships/image"/><Relationship Id="rId6" Target="../media/image37.png" Type="http://schemas.openxmlformats.org/officeDocument/2006/relationships/image"/><Relationship Id="rId7" Target="../media/image38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39.png" Type="http://schemas.openxmlformats.org/officeDocument/2006/relationships/image"/><Relationship Id="rId6" Target="../media/image40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1.png" Type="http://schemas.openxmlformats.org/officeDocument/2006/relationships/image"/><Relationship Id="rId6" Target="../media/image42.pn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3.png" Type="http://schemas.openxmlformats.org/officeDocument/2006/relationships/image"/><Relationship Id="rId6" Target="../media/image44.png" Type="http://schemas.openxmlformats.org/officeDocument/2006/relationships/image"/><Relationship Id="rId7" Target="../media/image45.png" Type="http://schemas.openxmlformats.org/officeDocument/2006/relationships/image"/><Relationship Id="rId8" Target="../media/image46.pn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7.png" Type="http://schemas.openxmlformats.org/officeDocument/2006/relationships/image"/><Relationship Id="rId6" Target="../media/image48.pn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9.png" Type="http://schemas.openxmlformats.org/officeDocument/2006/relationships/image"/><Relationship Id="rId6" Target="../media/image50.png" Type="http://schemas.openxmlformats.org/officeDocument/2006/relationships/image"/><Relationship Id="rId7" Target="../media/image51.pn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52.png" Type="http://schemas.openxmlformats.org/officeDocument/2006/relationships/image"/><Relationship Id="rId6" Target="../media/image53.png" Type="http://schemas.openxmlformats.org/officeDocument/2006/relationships/image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483909" y="4175525"/>
            <a:ext cx="15320181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3D žaidimas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426115" y="3435349"/>
            <a:ext cx="9435771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b="true" sz="9999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LABAS RYTAS!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036847" y="5502602"/>
            <a:ext cx="10214306" cy="894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3"/>
              </a:lnSpc>
            </a:pP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KAIP ŠIANDIEN JAUČIAMĖS?</a:t>
            </a:r>
          </a:p>
        </p:txBody>
      </p:sp>
      <p:sp>
        <p:nvSpPr>
          <p:cNvPr name="Freeform 6" id="6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962015" y="233395"/>
            <a:ext cx="9991209" cy="9820210"/>
          </a:xfrm>
          <a:custGeom>
            <a:avLst/>
            <a:gdLst/>
            <a:ahLst/>
            <a:cxnLst/>
            <a:rect r="r" b="b" t="t" l="l"/>
            <a:pathLst>
              <a:path h="9820210" w="9991209">
                <a:moveTo>
                  <a:pt x="0" y="0"/>
                </a:moveTo>
                <a:lnTo>
                  <a:pt x="9991209" y="0"/>
                </a:lnTo>
                <a:lnTo>
                  <a:pt x="9991209" y="9820210"/>
                </a:lnTo>
                <a:lnTo>
                  <a:pt x="0" y="98202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971" t="-10320" r="-5415" b="-3006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473390" y="1941565"/>
            <a:ext cx="14142960" cy="6169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9" indent="-377829" lvl="1">
              <a:lnSpc>
                <a:spcPts val="4900"/>
              </a:lnSpc>
              <a:buFont typeface="Arial"/>
              <a:buChar char="•"/>
            </a:pP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Atpažinti 3D spausdintuvo tipą;</a:t>
            </a:r>
          </a:p>
          <a:p>
            <a:pPr algn="l" marL="755659" indent="-377829" lvl="1">
              <a:lnSpc>
                <a:spcPts val="4900"/>
              </a:lnSpc>
              <a:buFont typeface="Arial"/>
              <a:buChar char="•"/>
            </a:pP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Išvardinti sritis, kur 3D spausdintuvai naudojami;</a:t>
            </a:r>
          </a:p>
          <a:p>
            <a:pPr algn="l" marL="755659" indent="-377829" lvl="1">
              <a:lnSpc>
                <a:spcPts val="4900"/>
              </a:lnSpc>
              <a:buFont typeface="Arial"/>
              <a:buChar char="•"/>
            </a:pP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Paaiškinti pagrindinę 3D spausdintuvo veikimo sąvoką;</a:t>
            </a:r>
          </a:p>
          <a:p>
            <a:pPr algn="l" marL="755659" indent="-377829" lvl="1">
              <a:lnSpc>
                <a:spcPts val="4900"/>
              </a:lnSpc>
              <a:buFont typeface="Arial"/>
              <a:buChar char="•"/>
            </a:pP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Pasakyti, ką reiškia terminas “CAD” (kompiuterizuotas dizainas);</a:t>
            </a:r>
          </a:p>
          <a:p>
            <a:pPr algn="l" marL="755659" indent="-377829" lvl="1">
              <a:lnSpc>
                <a:spcPts val="4900"/>
              </a:lnSpc>
              <a:buFont typeface="Arial"/>
              <a:buChar char="•"/>
            </a:pP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Sukurti modelį naudodamasis nemokama CAD programa-TinkerCAD;</a:t>
            </a:r>
          </a:p>
          <a:p>
            <a:pPr algn="l" marL="755659" indent="-377829" lvl="1">
              <a:lnSpc>
                <a:spcPts val="4900"/>
              </a:lnSpc>
              <a:buFont typeface="Arial"/>
              <a:buChar char="•"/>
            </a:pP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Modifikuoti modelį remiantis modeliavimo pagrindais;</a:t>
            </a:r>
          </a:p>
          <a:p>
            <a:pPr algn="l" marL="755659" indent="-377829" lvl="1">
              <a:lnSpc>
                <a:spcPts val="4900"/>
              </a:lnSpc>
              <a:buFont typeface="Arial"/>
              <a:buChar char="•"/>
            </a:pP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Atsisiųsti savo modelius kaip STL failą.</a:t>
            </a:r>
          </a:p>
          <a:p>
            <a:pPr algn="l">
              <a:lnSpc>
                <a:spcPts val="490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91819" y="432113"/>
            <a:ext cx="14232270" cy="1111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Tikslai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88694" y="1630294"/>
            <a:ext cx="12038328" cy="8025552"/>
          </a:xfrm>
          <a:custGeom>
            <a:avLst/>
            <a:gdLst/>
            <a:ahLst/>
            <a:cxnLst/>
            <a:rect r="r" b="b" t="t" l="l"/>
            <a:pathLst>
              <a:path h="8025552" w="12038328">
                <a:moveTo>
                  <a:pt x="0" y="0"/>
                </a:moveTo>
                <a:lnTo>
                  <a:pt x="12038328" y="0"/>
                </a:lnTo>
                <a:lnTo>
                  <a:pt x="12038328" y="8025552"/>
                </a:lnTo>
                <a:lnTo>
                  <a:pt x="0" y="80255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146261" y="7872897"/>
            <a:ext cx="14232270" cy="1111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2D vs 3D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91819" y="432113"/>
            <a:ext cx="14232270" cy="1111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Įvadas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427765" y="1579850"/>
            <a:ext cx="13432470" cy="7603285"/>
          </a:xfrm>
          <a:custGeom>
            <a:avLst/>
            <a:gdLst/>
            <a:ahLst/>
            <a:cxnLst/>
            <a:rect r="r" b="b" t="t" l="l"/>
            <a:pathLst>
              <a:path h="7603285" w="13432470">
                <a:moveTo>
                  <a:pt x="0" y="0"/>
                </a:moveTo>
                <a:lnTo>
                  <a:pt x="13432470" y="0"/>
                </a:lnTo>
                <a:lnTo>
                  <a:pt x="13432470" y="7603285"/>
                </a:lnTo>
                <a:lnTo>
                  <a:pt x="0" y="76032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73992" y="656441"/>
            <a:ext cx="14232270" cy="1111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2D vs 3D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44172" y="3059292"/>
            <a:ext cx="5633831" cy="226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Koordinačių ašys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217929" y="780266"/>
            <a:ext cx="9886922" cy="3472826"/>
          </a:xfrm>
          <a:custGeom>
            <a:avLst/>
            <a:gdLst/>
            <a:ahLst/>
            <a:cxnLst/>
            <a:rect r="r" b="b" t="t" l="l"/>
            <a:pathLst>
              <a:path h="3472826" w="9886922">
                <a:moveTo>
                  <a:pt x="0" y="0"/>
                </a:moveTo>
                <a:lnTo>
                  <a:pt x="9886922" y="0"/>
                </a:lnTo>
                <a:lnTo>
                  <a:pt x="9886922" y="3472826"/>
                </a:lnTo>
                <a:lnTo>
                  <a:pt x="0" y="34728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412005" y="4253092"/>
            <a:ext cx="9498769" cy="4684620"/>
          </a:xfrm>
          <a:custGeom>
            <a:avLst/>
            <a:gdLst/>
            <a:ahLst/>
            <a:cxnLst/>
            <a:rect r="r" b="b" t="t" l="l"/>
            <a:pathLst>
              <a:path h="4684620" w="9498769">
                <a:moveTo>
                  <a:pt x="0" y="0"/>
                </a:moveTo>
                <a:lnTo>
                  <a:pt x="9498769" y="0"/>
                </a:lnTo>
                <a:lnTo>
                  <a:pt x="9498769" y="4684620"/>
                </a:lnTo>
                <a:lnTo>
                  <a:pt x="0" y="46846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44172" y="3059292"/>
            <a:ext cx="5633831" cy="226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3D spausdinimas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6" id="6"/>
          <p:cNvPicPr>
            <a:picLocks noChangeAspect="true"/>
          </p:cNvPicPr>
          <p:nvPr>
            <a:videoFile r:link="rId6"/>
          </p:nvPr>
        </p:nvPicPr>
        <p:blipFill>
          <a:blip r:embed="rId5"/>
          <a:stretch>
            <a:fillRect/>
          </a:stretch>
        </p:blipFill>
        <p:spPr>
          <a:xfrm rot="0">
            <a:off x="6150866" y="2318235"/>
            <a:ext cx="10981372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20971" y="3673481"/>
            <a:ext cx="11859119" cy="2787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 ko 3D modeliavimo misija nevyksta?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904937" y="2310290"/>
            <a:ext cx="13508514" cy="6180145"/>
          </a:xfrm>
          <a:custGeom>
            <a:avLst/>
            <a:gdLst/>
            <a:ahLst/>
            <a:cxnLst/>
            <a:rect r="r" b="b" t="t" l="l"/>
            <a:pathLst>
              <a:path h="6180145" w="13508514">
                <a:moveTo>
                  <a:pt x="0" y="0"/>
                </a:moveTo>
                <a:lnTo>
                  <a:pt x="13508514" y="0"/>
                </a:lnTo>
                <a:lnTo>
                  <a:pt x="13508514" y="6180145"/>
                </a:lnTo>
                <a:lnTo>
                  <a:pt x="0" y="61801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43058" y="904875"/>
            <a:ext cx="14232270" cy="1111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IDĖJA ir ESKIZAS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360452" y="2165560"/>
            <a:ext cx="13245810" cy="6324874"/>
          </a:xfrm>
          <a:custGeom>
            <a:avLst/>
            <a:gdLst/>
            <a:ahLst/>
            <a:cxnLst/>
            <a:rect r="r" b="b" t="t" l="l"/>
            <a:pathLst>
              <a:path h="6324874" w="13245810">
                <a:moveTo>
                  <a:pt x="0" y="0"/>
                </a:moveTo>
                <a:lnTo>
                  <a:pt x="13245810" y="0"/>
                </a:lnTo>
                <a:lnTo>
                  <a:pt x="13245810" y="6324875"/>
                </a:lnTo>
                <a:lnTo>
                  <a:pt x="0" y="63248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43058" y="904875"/>
            <a:ext cx="14232270" cy="1111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FORMOS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44172" y="3059292"/>
            <a:ext cx="5633831" cy="1111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Tinkercad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6" id="6"/>
          <p:cNvPicPr>
            <a:picLocks noChangeAspect="true"/>
          </p:cNvPicPr>
          <p:nvPr>
            <a:videoFile r:link="rId6"/>
          </p:nvPr>
        </p:nvPicPr>
        <p:blipFill>
          <a:blip r:embed="rId5"/>
          <a:stretch>
            <a:fillRect/>
          </a:stretch>
        </p:blipFill>
        <p:spPr>
          <a:xfrm rot="0">
            <a:off x="5978003" y="2236967"/>
            <a:ext cx="10981372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972395" y="2056466"/>
            <a:ext cx="11026096" cy="7436903"/>
          </a:xfrm>
          <a:custGeom>
            <a:avLst/>
            <a:gdLst/>
            <a:ahLst/>
            <a:cxnLst/>
            <a:rect r="r" b="b" t="t" l="l"/>
            <a:pathLst>
              <a:path h="7436903" w="11026096">
                <a:moveTo>
                  <a:pt x="0" y="0"/>
                </a:moveTo>
                <a:lnTo>
                  <a:pt x="11026096" y="0"/>
                </a:lnTo>
                <a:lnTo>
                  <a:pt x="11026096" y="7436903"/>
                </a:lnTo>
                <a:lnTo>
                  <a:pt x="0" y="74369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811" t="0" r="-4811" b="0"/>
            </a:stretch>
          </a:blipFill>
          <a:ln w="38100" cap="sq">
            <a:solidFill>
              <a:srgbClr val="7400E8"/>
            </a:solidFill>
            <a:prstDash val="solid"/>
            <a:miter/>
          </a:ln>
        </p:spPr>
      </p:sp>
      <p:sp>
        <p:nvSpPr>
          <p:cNvPr name="TextBox 6" id="6"/>
          <p:cNvSpPr txBox="true"/>
          <p:nvPr/>
        </p:nvSpPr>
        <p:spPr>
          <a:xfrm rot="0">
            <a:off x="2027865" y="802341"/>
            <a:ext cx="14232270" cy="1111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3D programa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232878" y="2236405"/>
            <a:ext cx="12373384" cy="7021895"/>
          </a:xfrm>
          <a:custGeom>
            <a:avLst/>
            <a:gdLst/>
            <a:ahLst/>
            <a:cxnLst/>
            <a:rect r="r" b="b" t="t" l="l"/>
            <a:pathLst>
              <a:path h="7021895" w="12373384">
                <a:moveTo>
                  <a:pt x="0" y="0"/>
                </a:moveTo>
                <a:lnTo>
                  <a:pt x="12373384" y="0"/>
                </a:lnTo>
                <a:lnTo>
                  <a:pt x="12373384" y="7021895"/>
                </a:lnTo>
                <a:lnTo>
                  <a:pt x="0" y="70218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w="38100" cap="sq">
            <a:solidFill>
              <a:srgbClr val="7A55E8"/>
            </a:solidFill>
            <a:prstDash val="solid"/>
            <a:miter/>
          </a:ln>
        </p:spPr>
      </p:sp>
      <p:sp>
        <p:nvSpPr>
          <p:cNvPr name="TextBox 6" id="6"/>
          <p:cNvSpPr txBox="true"/>
          <p:nvPr/>
        </p:nvSpPr>
        <p:spPr>
          <a:xfrm rot="0">
            <a:off x="2027865" y="802341"/>
            <a:ext cx="14232270" cy="1111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Kūrybos ir kantrybės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-123451" y="3876675"/>
            <a:ext cx="18411451" cy="21260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389"/>
              </a:lnSpc>
            </a:pPr>
            <a:r>
              <a:rPr lang="en-US" sz="1242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3D kūriniai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56550" y="285410"/>
            <a:ext cx="16708770" cy="226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Pavyzdžiai</a:t>
            </a:r>
          </a:p>
          <a:p>
            <a:pPr algn="ctr">
              <a:lnSpc>
                <a:spcPts val="910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704420" y="1906280"/>
            <a:ext cx="13812137" cy="6474439"/>
          </a:xfrm>
          <a:custGeom>
            <a:avLst/>
            <a:gdLst/>
            <a:ahLst/>
            <a:cxnLst/>
            <a:rect r="r" b="b" t="t" l="l"/>
            <a:pathLst>
              <a:path h="6474439" w="13812137">
                <a:moveTo>
                  <a:pt x="0" y="0"/>
                </a:moveTo>
                <a:lnTo>
                  <a:pt x="13812137" y="0"/>
                </a:lnTo>
                <a:lnTo>
                  <a:pt x="13812137" y="6474440"/>
                </a:lnTo>
                <a:lnTo>
                  <a:pt x="0" y="64744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w="38100" cap="sq">
            <a:solidFill>
              <a:srgbClr val="7A55E8"/>
            </a:solidFill>
            <a:prstDash val="solid"/>
            <a:miter/>
          </a:ln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261035" y="1479210"/>
            <a:ext cx="13765929" cy="7433602"/>
          </a:xfrm>
          <a:custGeom>
            <a:avLst/>
            <a:gdLst/>
            <a:ahLst/>
            <a:cxnLst/>
            <a:rect r="r" b="b" t="t" l="l"/>
            <a:pathLst>
              <a:path h="7433602" w="13765929">
                <a:moveTo>
                  <a:pt x="0" y="0"/>
                </a:moveTo>
                <a:lnTo>
                  <a:pt x="13765930" y="0"/>
                </a:lnTo>
                <a:lnTo>
                  <a:pt x="13765930" y="7433602"/>
                </a:lnTo>
                <a:lnTo>
                  <a:pt x="0" y="74336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w="38100" cap="sq">
            <a:solidFill>
              <a:srgbClr val="7A55E8"/>
            </a:solidFill>
            <a:prstDash val="solid"/>
            <a:miter/>
          </a:ln>
        </p:spPr>
      </p:sp>
      <p:sp>
        <p:nvSpPr>
          <p:cNvPr name="TextBox 6" id="6"/>
          <p:cNvSpPr txBox="true"/>
          <p:nvPr/>
        </p:nvSpPr>
        <p:spPr>
          <a:xfrm rot="0">
            <a:off x="356550" y="285410"/>
            <a:ext cx="16708770" cy="226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Pavyzdžiai</a:t>
            </a:r>
          </a:p>
          <a:p>
            <a:pPr algn="ctr">
              <a:lnSpc>
                <a:spcPts val="9100"/>
              </a:lnSpc>
            </a:pP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56550" y="285410"/>
            <a:ext cx="16708770" cy="1111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Pavyzdžiai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683009" y="1611385"/>
            <a:ext cx="13307737" cy="7369160"/>
          </a:xfrm>
          <a:custGeom>
            <a:avLst/>
            <a:gdLst/>
            <a:ahLst/>
            <a:cxnLst/>
            <a:rect r="r" b="b" t="t" l="l"/>
            <a:pathLst>
              <a:path h="7369160" w="13307737">
                <a:moveTo>
                  <a:pt x="0" y="0"/>
                </a:moveTo>
                <a:lnTo>
                  <a:pt x="13307738" y="0"/>
                </a:lnTo>
                <a:lnTo>
                  <a:pt x="13307738" y="7369160"/>
                </a:lnTo>
                <a:lnTo>
                  <a:pt x="0" y="73691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w="38100" cap="sq">
            <a:solidFill>
              <a:srgbClr val="534DB9"/>
            </a:solidFill>
            <a:prstDash val="solid"/>
            <a:miter/>
          </a:ln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483092" y="1687179"/>
            <a:ext cx="13123170" cy="6228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94"/>
              </a:lnSpc>
            </a:pPr>
            <a:r>
              <a:rPr lang="en-US" sz="8853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Ką tokio smagaus galėtum sukurti, kad visi sakytų: </a:t>
            </a:r>
            <a:r>
              <a:rPr lang="en-US" sz="8853" b="true">
                <a:solidFill>
                  <a:srgbClr val="AFB71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WOW, čia tavo 3D kūrinys</a:t>
            </a:r>
            <a:r>
              <a:rPr lang="en-US" sz="8853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?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13307" y="59176"/>
            <a:ext cx="14712931" cy="2787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Paskyrų kūrimas:</a:t>
            </a:r>
          </a:p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Mentoriams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534122" y="6002053"/>
            <a:ext cx="6235675" cy="3531428"/>
          </a:xfrm>
          <a:custGeom>
            <a:avLst/>
            <a:gdLst/>
            <a:ahLst/>
            <a:cxnLst/>
            <a:rect r="r" b="b" t="t" l="l"/>
            <a:pathLst>
              <a:path h="3531428" w="6235675">
                <a:moveTo>
                  <a:pt x="0" y="0"/>
                </a:moveTo>
                <a:lnTo>
                  <a:pt x="6235676" y="0"/>
                </a:lnTo>
                <a:lnTo>
                  <a:pt x="6235676" y="3531428"/>
                </a:lnTo>
                <a:lnTo>
                  <a:pt x="0" y="35314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62442" y="2994025"/>
            <a:ext cx="15579037" cy="3508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606" indent="-431803" lvl="1">
              <a:lnSpc>
                <a:spcPts val="5600"/>
              </a:lnSpc>
              <a:buFont typeface="Arial"/>
              <a:buChar char="•"/>
            </a:pPr>
            <a:r>
              <a:rPr lang="en-US" b="true" sz="40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Svetainėje </a:t>
            </a:r>
            <a:r>
              <a:rPr lang="en-US" b="true" sz="4000" u="sng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6" tooltip="https://www.tinkercad.com"/>
              </a:rPr>
              <a:t>https://www.tinkercad.com/</a:t>
            </a:r>
            <a:r>
              <a:rPr lang="en-US" b="true" sz="40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spauskite mygtuką „Sign Up“.</a:t>
            </a:r>
          </a:p>
          <a:p>
            <a:pPr algn="l" marL="863606" indent="-431803" lvl="1">
              <a:lnSpc>
                <a:spcPts val="5600"/>
              </a:lnSpc>
              <a:buFont typeface="Arial"/>
              <a:buChar char="•"/>
            </a:pPr>
            <a:r>
              <a:rPr lang="en-US" b="true" sz="40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Lentelėje pažymėkite, jog esate mokytojas, spauskite „Educators start here“</a:t>
            </a:r>
          </a:p>
          <a:p>
            <a:pPr algn="l">
              <a:lnSpc>
                <a:spcPts val="5600"/>
              </a:lnSpc>
            </a:pP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13307" y="59176"/>
            <a:ext cx="14712931" cy="2787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Paskyrų kūrimas:</a:t>
            </a:r>
          </a:p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Mentoriams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314690" y="4884373"/>
            <a:ext cx="2522296" cy="4773539"/>
          </a:xfrm>
          <a:custGeom>
            <a:avLst/>
            <a:gdLst/>
            <a:ahLst/>
            <a:cxnLst/>
            <a:rect r="r" b="b" t="t" l="l"/>
            <a:pathLst>
              <a:path h="4773539" w="2522296">
                <a:moveTo>
                  <a:pt x="0" y="0"/>
                </a:moveTo>
                <a:lnTo>
                  <a:pt x="2522295" y="0"/>
                </a:lnTo>
                <a:lnTo>
                  <a:pt x="2522295" y="4773539"/>
                </a:lnTo>
                <a:lnTo>
                  <a:pt x="0" y="47735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932610" y="4884373"/>
            <a:ext cx="2488254" cy="4773539"/>
          </a:xfrm>
          <a:custGeom>
            <a:avLst/>
            <a:gdLst/>
            <a:ahLst/>
            <a:cxnLst/>
            <a:rect r="r" b="b" t="t" l="l"/>
            <a:pathLst>
              <a:path h="4773539" w="2488254">
                <a:moveTo>
                  <a:pt x="0" y="0"/>
                </a:moveTo>
                <a:lnTo>
                  <a:pt x="2488254" y="0"/>
                </a:lnTo>
                <a:lnTo>
                  <a:pt x="2488254" y="4773539"/>
                </a:lnTo>
                <a:lnTo>
                  <a:pt x="0" y="47735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62442" y="2994025"/>
            <a:ext cx="15579037" cy="1393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</a:t>
            </a:r>
            <a:r>
              <a:rPr lang="en-US" sz="4000" u="none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ir</a:t>
            </a:r>
            <a:r>
              <a:rPr lang="en-US" sz="4000" u="none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ink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ite „Continue to start making my educators account“ bei uždėkite varnelę ir spauskite mygtuką „I agree“.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13307" y="59176"/>
            <a:ext cx="14712931" cy="2787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Paskyrų kūrimas:</a:t>
            </a:r>
          </a:p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Mentoriams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317519" y="4387850"/>
            <a:ext cx="3652963" cy="5259386"/>
          </a:xfrm>
          <a:custGeom>
            <a:avLst/>
            <a:gdLst/>
            <a:ahLst/>
            <a:cxnLst/>
            <a:rect r="r" b="b" t="t" l="l"/>
            <a:pathLst>
              <a:path h="5259386" w="3652963">
                <a:moveTo>
                  <a:pt x="0" y="0"/>
                </a:moveTo>
                <a:lnTo>
                  <a:pt x="3652962" y="0"/>
                </a:lnTo>
                <a:lnTo>
                  <a:pt x="3652962" y="5259385"/>
                </a:lnTo>
                <a:lnTo>
                  <a:pt x="0" y="52593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62442" y="2994025"/>
            <a:ext cx="15579037" cy="1393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Pri</a:t>
            </a:r>
            <a:r>
              <a:rPr lang="en-US" sz="4000" u="none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iju</a:t>
            </a:r>
            <a:r>
              <a:rPr lang="en-US" sz="4000" u="none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nk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ite su el. pašto adresu arba savo Google paskyra (rekomenduojame)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13307" y="59176"/>
            <a:ext cx="14712931" cy="2787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Paskyrų kūrimas:</a:t>
            </a:r>
          </a:p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Mentoriams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287335" y="6046747"/>
            <a:ext cx="4729250" cy="3610216"/>
          </a:xfrm>
          <a:custGeom>
            <a:avLst/>
            <a:gdLst/>
            <a:ahLst/>
            <a:cxnLst/>
            <a:rect r="r" b="b" t="t" l="l"/>
            <a:pathLst>
              <a:path h="3610216" w="4729250">
                <a:moveTo>
                  <a:pt x="0" y="0"/>
                </a:moveTo>
                <a:lnTo>
                  <a:pt x="4729250" y="0"/>
                </a:lnTo>
                <a:lnTo>
                  <a:pt x="4729250" y="3610216"/>
                </a:lnTo>
                <a:lnTo>
                  <a:pt x="0" y="36102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62442" y="2994025"/>
            <a:ext cx="15579037" cy="3508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Už</a:t>
            </a:r>
            <a:r>
              <a:rPr lang="en-US" sz="4000" u="none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iregistravę, į el. paštą gausite laišką pavadinimu „Verify your Autodesk account“. Atidarykite jį ir paspauskite mygtuką „VERIFY EMAIL“, šitaip patvirtindami savo paskyros sukūrimą.</a:t>
            </a:r>
          </a:p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Grįžus į Tinkercad jums automatiškai atidarys „Classes“.</a:t>
            </a:r>
          </a:p>
          <a:p>
            <a:pPr algn="l">
              <a:lnSpc>
                <a:spcPts val="5600"/>
              </a:lnSpc>
            </a:pP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13307" y="59176"/>
            <a:ext cx="14712931" cy="2787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Paskyrų kūrimas:</a:t>
            </a:r>
          </a:p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Mentoriams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464595" y="4387850"/>
            <a:ext cx="7358810" cy="5768944"/>
          </a:xfrm>
          <a:custGeom>
            <a:avLst/>
            <a:gdLst/>
            <a:ahLst/>
            <a:cxnLst/>
            <a:rect r="r" b="b" t="t" l="l"/>
            <a:pathLst>
              <a:path h="5768944" w="7358810">
                <a:moveTo>
                  <a:pt x="0" y="0"/>
                </a:moveTo>
                <a:lnTo>
                  <a:pt x="7358810" y="0"/>
                </a:lnTo>
                <a:lnTo>
                  <a:pt x="7358810" y="5768943"/>
                </a:lnTo>
                <a:lnTo>
                  <a:pt x="0" y="57689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62442" y="2994025"/>
            <a:ext cx="15579037" cy="1393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Spau</a:t>
            </a:r>
            <a:r>
              <a:rPr lang="en-US" sz="4000" u="none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sk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ite „Create new class“ ir užpildykite lentelę, įrašydami klasės pavadinimą, dalyvių amžiaus grupę ir discipliną: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13307" y="59176"/>
            <a:ext cx="14712931" cy="2787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Paskyrų kūrimas:</a:t>
            </a:r>
          </a:p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Mentoriams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096037" y="4932208"/>
            <a:ext cx="12679586" cy="3478471"/>
          </a:xfrm>
          <a:custGeom>
            <a:avLst/>
            <a:gdLst/>
            <a:ahLst/>
            <a:cxnLst/>
            <a:rect r="r" b="b" t="t" l="l"/>
            <a:pathLst>
              <a:path h="3478471" w="12679586">
                <a:moveTo>
                  <a:pt x="0" y="0"/>
                </a:moveTo>
                <a:lnTo>
                  <a:pt x="12679586" y="0"/>
                </a:lnTo>
                <a:lnTo>
                  <a:pt x="12679586" y="3478471"/>
                </a:lnTo>
                <a:lnTo>
                  <a:pt x="0" y="34784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62442" y="2994025"/>
            <a:ext cx="15579037" cy="1393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</a:t>
            </a:r>
            <a:r>
              <a:rPr lang="en-US" sz="4000" u="none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rane atsiras juostelė su sukurtos klasės pavadinimu. Paspauskite ant jos.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13307" y="59176"/>
            <a:ext cx="14712931" cy="2787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Paskyrų kūrimas:</a:t>
            </a:r>
          </a:p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Mentoriams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862442" y="2994025"/>
            <a:ext cx="15579037" cy="5622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Dėmesio!!! Jei vaikai neturi savo paskyrų, jiems sukursime paskiras kartu su klasės sukūrimu</a:t>
            </a:r>
          </a:p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Atsida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riusiame lange rinkitės „Add students“. Mokinius galite pridėti po vieną arba visą klasę vienu metu. Rekomenduojame naudoti pastarąjį būdą, nes jis žymiai patogesnis.</a:t>
            </a:r>
          </a:p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Jei mokinius norite pridėti vienu metu, spauskite ant „Paste a list of students“.</a:t>
            </a:r>
          </a:p>
          <a:p>
            <a:pPr algn="l">
              <a:lnSpc>
                <a:spcPts val="5600"/>
              </a:lnSpc>
            </a:pP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13307" y="59176"/>
            <a:ext cx="14712931" cy="2787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Paskyrų kūrimas:</a:t>
            </a:r>
          </a:p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Mentoriams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810485" y="3585154"/>
            <a:ext cx="8219636" cy="3455462"/>
          </a:xfrm>
          <a:custGeom>
            <a:avLst/>
            <a:gdLst/>
            <a:ahLst/>
            <a:cxnLst/>
            <a:rect r="r" b="b" t="t" l="l"/>
            <a:pathLst>
              <a:path h="3455462" w="8219636">
                <a:moveTo>
                  <a:pt x="0" y="0"/>
                </a:moveTo>
                <a:lnTo>
                  <a:pt x="8219637" y="0"/>
                </a:lnTo>
                <a:lnTo>
                  <a:pt x="8219637" y="3455462"/>
                </a:lnTo>
                <a:lnTo>
                  <a:pt x="0" y="34554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586357" y="3227551"/>
            <a:ext cx="5639882" cy="4170669"/>
          </a:xfrm>
          <a:custGeom>
            <a:avLst/>
            <a:gdLst/>
            <a:ahLst/>
            <a:cxnLst/>
            <a:rect r="r" b="b" t="t" l="l"/>
            <a:pathLst>
              <a:path h="4170669" w="5639882">
                <a:moveTo>
                  <a:pt x="0" y="0"/>
                </a:moveTo>
                <a:lnTo>
                  <a:pt x="5639881" y="0"/>
                </a:lnTo>
                <a:lnTo>
                  <a:pt x="5639881" y="4170668"/>
                </a:lnTo>
                <a:lnTo>
                  <a:pt x="0" y="41706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13307" y="59176"/>
            <a:ext cx="14712931" cy="2787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Paskyrų kūrimas:</a:t>
            </a:r>
          </a:p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Mentoriams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911288" y="4540438"/>
            <a:ext cx="7821812" cy="4808402"/>
          </a:xfrm>
          <a:custGeom>
            <a:avLst/>
            <a:gdLst/>
            <a:ahLst/>
            <a:cxnLst/>
            <a:rect r="r" b="b" t="t" l="l"/>
            <a:pathLst>
              <a:path h="4808402" w="7821812">
                <a:moveTo>
                  <a:pt x="0" y="0"/>
                </a:moveTo>
                <a:lnTo>
                  <a:pt x="7821812" y="0"/>
                </a:lnTo>
                <a:lnTo>
                  <a:pt x="7821812" y="4808401"/>
                </a:lnTo>
                <a:lnTo>
                  <a:pt x="0" y="48084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032676" y="2845446"/>
            <a:ext cx="15579037" cy="1393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Kiekvienas mokinys turės prisij</a:t>
            </a:r>
            <a:r>
              <a:rPr lang="en-US" sz="4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ungti savo slapyvardžiu, paprastai jis būna toks pats, kaip ir mokinio vardas.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13307" y="59176"/>
            <a:ext cx="14712931" cy="2787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Paskyrų kūrimas:</a:t>
            </a:r>
          </a:p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Mentoriams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764716" y="4145063"/>
            <a:ext cx="8758568" cy="5500135"/>
          </a:xfrm>
          <a:custGeom>
            <a:avLst/>
            <a:gdLst/>
            <a:ahLst/>
            <a:cxnLst/>
            <a:rect r="r" b="b" t="t" l="l"/>
            <a:pathLst>
              <a:path h="5500135" w="8758568">
                <a:moveTo>
                  <a:pt x="0" y="0"/>
                </a:moveTo>
                <a:lnTo>
                  <a:pt x="8758568" y="0"/>
                </a:lnTo>
                <a:lnTo>
                  <a:pt x="8758568" y="5500136"/>
                </a:lnTo>
                <a:lnTo>
                  <a:pt x="0" y="55001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62442" y="2994025"/>
            <a:ext cx="15579037" cy="1393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Pridėję visus m</a:t>
            </a:r>
            <a:r>
              <a:rPr lang="en-US" sz="400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okinius, rinkitės „Share class link“, klasės kodui gauti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13307" y="59176"/>
            <a:ext cx="14712931" cy="2787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Paskyrų kūrimas:</a:t>
            </a:r>
          </a:p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Mentoriams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722372" y="4147937"/>
            <a:ext cx="8294801" cy="5448753"/>
          </a:xfrm>
          <a:custGeom>
            <a:avLst/>
            <a:gdLst/>
            <a:ahLst/>
            <a:cxnLst/>
            <a:rect r="r" b="b" t="t" l="l"/>
            <a:pathLst>
              <a:path h="5448753" w="8294801">
                <a:moveTo>
                  <a:pt x="0" y="0"/>
                </a:moveTo>
                <a:lnTo>
                  <a:pt x="8294801" y="0"/>
                </a:lnTo>
                <a:lnTo>
                  <a:pt x="8294801" y="5448753"/>
                </a:lnTo>
                <a:lnTo>
                  <a:pt x="0" y="54487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62442" y="2994025"/>
            <a:ext cx="15579037" cy="688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Užrašykite klasės kodą m</a:t>
            </a:r>
            <a:r>
              <a:rPr lang="en-US" sz="400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okiniams matomoje vietoje.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13307" y="59176"/>
            <a:ext cx="14712931" cy="2787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Prisijungimas</a:t>
            </a:r>
          </a:p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Mokiniams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655332" y="5674357"/>
            <a:ext cx="5958526" cy="4019480"/>
          </a:xfrm>
          <a:custGeom>
            <a:avLst/>
            <a:gdLst/>
            <a:ahLst/>
            <a:cxnLst/>
            <a:rect r="r" b="b" t="t" l="l"/>
            <a:pathLst>
              <a:path h="4019480" w="5958526">
                <a:moveTo>
                  <a:pt x="0" y="0"/>
                </a:moveTo>
                <a:lnTo>
                  <a:pt x="5958525" y="0"/>
                </a:lnTo>
                <a:lnTo>
                  <a:pt x="5958525" y="4019480"/>
                </a:lnTo>
                <a:lnTo>
                  <a:pt x="0" y="40194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680263" y="2922389"/>
            <a:ext cx="15579037" cy="3508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Mokinių registracijos pradžia panaši, kaip mokytojų. Reikia spausti „Sign Up“</a:t>
            </a:r>
          </a:p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Atsida</a:t>
            </a:r>
            <a:r>
              <a:rPr lang="en-US" sz="400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riusiame lange mokiniai turi suvesti mokytojo rodomą klasės kodą</a:t>
            </a:r>
          </a:p>
          <a:p>
            <a:pPr algn="l">
              <a:lnSpc>
                <a:spcPts val="5600"/>
              </a:lnSpc>
            </a:pP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13307" y="59176"/>
            <a:ext cx="14712931" cy="2787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Prisijungimas</a:t>
            </a:r>
          </a:p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Mokiniams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495574" y="4798868"/>
            <a:ext cx="5958526" cy="4019480"/>
          </a:xfrm>
          <a:custGeom>
            <a:avLst/>
            <a:gdLst/>
            <a:ahLst/>
            <a:cxnLst/>
            <a:rect r="r" b="b" t="t" l="l"/>
            <a:pathLst>
              <a:path h="4019480" w="5958526">
                <a:moveTo>
                  <a:pt x="0" y="0"/>
                </a:moveTo>
                <a:lnTo>
                  <a:pt x="5958525" y="0"/>
                </a:lnTo>
                <a:lnTo>
                  <a:pt x="5958525" y="4019480"/>
                </a:lnTo>
                <a:lnTo>
                  <a:pt x="0" y="40194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10485" y="2761089"/>
            <a:ext cx="15579037" cy="7032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Mokinių registracijos pradžia panaši, kaip mokytojų. Reikia spausti „Sign Up“</a:t>
            </a:r>
          </a:p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Atsida</a:t>
            </a:r>
            <a:r>
              <a:rPr lang="en-US" sz="400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riusiame lange mokiniai turi suvesti mokytojo rodomą klasės kodą</a:t>
            </a:r>
          </a:p>
          <a:p>
            <a:pPr algn="l">
              <a:lnSpc>
                <a:spcPts val="5600"/>
              </a:lnSpc>
            </a:pPr>
          </a:p>
          <a:p>
            <a:pPr algn="l">
              <a:lnSpc>
                <a:spcPts val="5600"/>
              </a:lnSpc>
            </a:pPr>
          </a:p>
          <a:p>
            <a:pPr algn="l">
              <a:lnSpc>
                <a:spcPts val="5600"/>
              </a:lnSpc>
            </a:pPr>
          </a:p>
          <a:p>
            <a:pPr algn="l">
              <a:lnSpc>
                <a:spcPts val="5600"/>
              </a:lnSpc>
            </a:pPr>
          </a:p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Tuomet suveda mokytojo jam priskirtą slapyvardį </a:t>
            </a:r>
          </a:p>
          <a:p>
            <a:pPr algn="l">
              <a:lnSpc>
                <a:spcPts val="5600"/>
              </a:lnSpc>
            </a:pP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106066" y="1815898"/>
            <a:ext cx="11859119" cy="1368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3D Minecraft kubas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928473" y="3669160"/>
            <a:ext cx="10214306" cy="894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3"/>
              </a:lnSpc>
            </a:pP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KŪRYBINĖ VEI</a:t>
            </a: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443630" y="5143500"/>
            <a:ext cx="5183991" cy="3933353"/>
          </a:xfrm>
          <a:custGeom>
            <a:avLst/>
            <a:gdLst/>
            <a:ahLst/>
            <a:cxnLst/>
            <a:rect r="r" b="b" t="t" l="l"/>
            <a:pathLst>
              <a:path h="3933353" w="5183991">
                <a:moveTo>
                  <a:pt x="0" y="0"/>
                </a:moveTo>
                <a:lnTo>
                  <a:pt x="5183991" y="0"/>
                </a:lnTo>
                <a:lnTo>
                  <a:pt x="5183991" y="3933353"/>
                </a:lnTo>
                <a:lnTo>
                  <a:pt x="0" y="39333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6" tooltip="https://youtu.be/N7dD7Zk6pYY"/>
          </p:cNvPr>
          <p:cNvSpPr/>
          <p:nvPr/>
        </p:nvSpPr>
        <p:spPr>
          <a:xfrm flipH="false" flipV="false" rot="0">
            <a:off x="834228" y="780266"/>
            <a:ext cx="7448912" cy="7448912"/>
          </a:xfrm>
          <a:custGeom>
            <a:avLst/>
            <a:gdLst/>
            <a:ahLst/>
            <a:cxnLst/>
            <a:rect r="r" b="b" t="t" l="l"/>
            <a:pathLst>
              <a:path h="7448912" w="7448912">
                <a:moveTo>
                  <a:pt x="0" y="0"/>
                </a:moveTo>
                <a:lnTo>
                  <a:pt x="7448911" y="0"/>
                </a:lnTo>
                <a:lnTo>
                  <a:pt x="7448911" y="7448912"/>
                </a:lnTo>
                <a:lnTo>
                  <a:pt x="0" y="74489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pic>
        <p:nvPicPr>
          <p:cNvPr name="Picture 6" id="6"/>
          <p:cNvPicPr>
            <a:picLocks noChangeAspect="true"/>
          </p:cNvPicPr>
          <p:nvPr>
            <a:videoFile r:link="rId8"/>
          </p:nvPr>
        </p:nvPicPr>
        <p:blipFill>
          <a:blip r:embed="rId7"/>
          <a:stretch>
            <a:fillRect/>
          </a:stretch>
        </p:blipFill>
        <p:spPr>
          <a:xfrm rot="0">
            <a:off x="9144000" y="1824206"/>
            <a:ext cx="8858043" cy="497876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857873" y="2610549"/>
            <a:ext cx="14572254" cy="4206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Susikurk 3D šachmato figūrėlę</a:t>
            </a:r>
          </a:p>
          <a:p>
            <a:pPr algn="ctr">
              <a:lnSpc>
                <a:spcPts val="1120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036847" y="6172649"/>
            <a:ext cx="10214306" cy="894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3"/>
              </a:lnSpc>
            </a:pP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TECHNINĖ VEI</a:t>
            </a: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780557" y="3556458"/>
            <a:ext cx="9522910" cy="5701842"/>
          </a:xfrm>
          <a:custGeom>
            <a:avLst/>
            <a:gdLst/>
            <a:ahLst/>
            <a:cxnLst/>
            <a:rect r="r" b="b" t="t" l="l"/>
            <a:pathLst>
              <a:path h="5701842" w="9522910">
                <a:moveTo>
                  <a:pt x="0" y="0"/>
                </a:moveTo>
                <a:lnTo>
                  <a:pt x="9522910" y="0"/>
                </a:lnTo>
                <a:lnTo>
                  <a:pt x="9522910" y="5701842"/>
                </a:lnTo>
                <a:lnTo>
                  <a:pt x="0" y="57018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04403" y="457196"/>
            <a:ext cx="16230600" cy="1358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Susikurk 3D šachmato figūrėlę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028332" y="2013300"/>
            <a:ext cx="15027360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b="true" sz="5000" u="sng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6" tooltip="https://www.tinkercad.com/learn/overview/O698ZZXIXGFTSXU?type=designs"/>
              </a:rPr>
              <a:t>Sumodeliuoti 3D šachmato figūrėlę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944302" y="3125454"/>
            <a:ext cx="14572254" cy="1368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Susikurk 3D šikšnosparnį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036847" y="5693255"/>
            <a:ext cx="10214306" cy="894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3"/>
              </a:lnSpc>
            </a:pP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TECHNINĖ VEI</a:t>
            </a: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445476" y="3663884"/>
            <a:ext cx="6193073" cy="5160894"/>
          </a:xfrm>
          <a:custGeom>
            <a:avLst/>
            <a:gdLst/>
            <a:ahLst/>
            <a:cxnLst/>
            <a:rect r="r" b="b" t="t" l="l"/>
            <a:pathLst>
              <a:path h="5160894" w="6193073">
                <a:moveTo>
                  <a:pt x="0" y="0"/>
                </a:moveTo>
                <a:lnTo>
                  <a:pt x="6193073" y="0"/>
                </a:lnTo>
                <a:lnTo>
                  <a:pt x="6193073" y="5160894"/>
                </a:lnTo>
                <a:lnTo>
                  <a:pt x="0" y="51608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04403" y="457196"/>
            <a:ext cx="16230600" cy="1358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Susikurk 3D šikšnosparnį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028332" y="1853502"/>
            <a:ext cx="15027360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b="true" sz="5000" u="sng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6" tooltip="https://www.tinkercad.com/learn/overview/OWL2M24IYEQ7IOK;collectionId=O2C1PXBIQ2KHCOD"/>
              </a:rPr>
              <a:t>Sumodeliuoti 3D šikšnosparnį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944302" y="3125454"/>
            <a:ext cx="14572254" cy="1368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Sukurk savo 3D žaidimą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036847" y="5693255"/>
            <a:ext cx="10214306" cy="894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3"/>
              </a:lnSpc>
            </a:pP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TECHNINĖ VEI</a:t>
            </a: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488711" y="3248165"/>
            <a:ext cx="11301259" cy="5721262"/>
          </a:xfrm>
          <a:custGeom>
            <a:avLst/>
            <a:gdLst/>
            <a:ahLst/>
            <a:cxnLst/>
            <a:rect r="r" b="b" t="t" l="l"/>
            <a:pathLst>
              <a:path h="5721262" w="11301259">
                <a:moveTo>
                  <a:pt x="0" y="0"/>
                </a:moveTo>
                <a:lnTo>
                  <a:pt x="11301259" y="0"/>
                </a:lnTo>
                <a:lnTo>
                  <a:pt x="11301259" y="5721262"/>
                </a:lnTo>
                <a:lnTo>
                  <a:pt x="0" y="57212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04403" y="457196"/>
            <a:ext cx="16230600" cy="1358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Sukurk savo 3D žaidimą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288543" y="6370333"/>
            <a:ext cx="8635438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b="true" sz="5000" u="sng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6" tooltip="https://www.tinkercad.com/things/js84F7AdY8Y-3d-zaidimas?sharecode=mkIZQVuke8Rot8RoiI9YS_xudjKHKPhVudRM0P5bqhM"/>
              </a:rPr>
              <a:t>Pavyzdys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305003" y="3630060"/>
            <a:ext cx="11301259" cy="6328705"/>
          </a:xfrm>
          <a:custGeom>
            <a:avLst/>
            <a:gdLst/>
            <a:ahLst/>
            <a:cxnLst/>
            <a:rect r="r" b="b" t="t" l="l"/>
            <a:pathLst>
              <a:path h="6328705" w="11301259">
                <a:moveTo>
                  <a:pt x="0" y="0"/>
                </a:moveTo>
                <a:lnTo>
                  <a:pt x="11301259" y="0"/>
                </a:lnTo>
                <a:lnTo>
                  <a:pt x="11301259" y="6328705"/>
                </a:lnTo>
                <a:lnTo>
                  <a:pt x="0" y="63287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277811"/>
            <a:ext cx="16230600" cy="1358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Panagrinėti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810485" y="1880635"/>
            <a:ext cx="15027360" cy="1749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Apsižvalgykite, panagrinėti </a:t>
            </a:r>
            <a:r>
              <a:rPr lang="en-US" b="true" sz="50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aplinkos pasirinkimus, meniu. 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02820" y="3218074"/>
            <a:ext cx="11301259" cy="3602276"/>
          </a:xfrm>
          <a:custGeom>
            <a:avLst/>
            <a:gdLst/>
            <a:ahLst/>
            <a:cxnLst/>
            <a:rect r="r" b="b" t="t" l="l"/>
            <a:pathLst>
              <a:path h="3602276" w="11301259">
                <a:moveTo>
                  <a:pt x="0" y="0"/>
                </a:moveTo>
                <a:lnTo>
                  <a:pt x="11301259" y="0"/>
                </a:lnTo>
                <a:lnTo>
                  <a:pt x="11301259" y="3602277"/>
                </a:lnTo>
                <a:lnTo>
                  <a:pt x="0" y="36022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304079" y="2497604"/>
            <a:ext cx="2757331" cy="6356958"/>
          </a:xfrm>
          <a:custGeom>
            <a:avLst/>
            <a:gdLst/>
            <a:ahLst/>
            <a:cxnLst/>
            <a:rect r="r" b="b" t="t" l="l"/>
            <a:pathLst>
              <a:path h="6356958" w="2757331">
                <a:moveTo>
                  <a:pt x="0" y="0"/>
                </a:moveTo>
                <a:lnTo>
                  <a:pt x="2757330" y="0"/>
                </a:lnTo>
                <a:lnTo>
                  <a:pt x="2757330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222809" y="7484865"/>
            <a:ext cx="1624070" cy="1369697"/>
          </a:xfrm>
          <a:custGeom>
            <a:avLst/>
            <a:gdLst/>
            <a:ahLst/>
            <a:cxnLst/>
            <a:rect r="r" b="b" t="t" l="l"/>
            <a:pathLst>
              <a:path h="1369697" w="1624070">
                <a:moveTo>
                  <a:pt x="0" y="0"/>
                </a:moveTo>
                <a:lnTo>
                  <a:pt x="1624070" y="0"/>
                </a:lnTo>
                <a:lnTo>
                  <a:pt x="1624070" y="1369697"/>
                </a:lnTo>
                <a:lnTo>
                  <a:pt x="0" y="13696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513307" y="656587"/>
            <a:ext cx="14712931" cy="1368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Sukurk savo 3D žaidimą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158840" y="2201806"/>
            <a:ext cx="5710933" cy="6288629"/>
          </a:xfrm>
          <a:custGeom>
            <a:avLst/>
            <a:gdLst/>
            <a:ahLst/>
            <a:cxnLst/>
            <a:rect r="r" b="b" t="t" l="l"/>
            <a:pathLst>
              <a:path h="6288629" w="5710933">
                <a:moveTo>
                  <a:pt x="0" y="0"/>
                </a:moveTo>
                <a:lnTo>
                  <a:pt x="5710933" y="0"/>
                </a:lnTo>
                <a:lnTo>
                  <a:pt x="5710933" y="6288629"/>
                </a:lnTo>
                <a:lnTo>
                  <a:pt x="0" y="62886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098644" y="2205465"/>
            <a:ext cx="5507618" cy="6284970"/>
          </a:xfrm>
          <a:custGeom>
            <a:avLst/>
            <a:gdLst/>
            <a:ahLst/>
            <a:cxnLst/>
            <a:rect r="r" b="b" t="t" l="l"/>
            <a:pathLst>
              <a:path h="6284970" w="5507618">
                <a:moveTo>
                  <a:pt x="0" y="0"/>
                </a:moveTo>
                <a:lnTo>
                  <a:pt x="5507618" y="0"/>
                </a:lnTo>
                <a:lnTo>
                  <a:pt x="5507618" y="6284970"/>
                </a:lnTo>
                <a:lnTo>
                  <a:pt x="0" y="62849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13307" y="656587"/>
            <a:ext cx="14712931" cy="1368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Sukurk savo 3D žaidimą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688632" y="2440517"/>
            <a:ext cx="6917630" cy="5713537"/>
          </a:xfrm>
          <a:custGeom>
            <a:avLst/>
            <a:gdLst/>
            <a:ahLst/>
            <a:cxnLst/>
            <a:rect r="r" b="b" t="t" l="l"/>
            <a:pathLst>
              <a:path h="5713537" w="6917630">
                <a:moveTo>
                  <a:pt x="0" y="0"/>
                </a:moveTo>
                <a:lnTo>
                  <a:pt x="6917630" y="0"/>
                </a:lnTo>
                <a:lnTo>
                  <a:pt x="6917630" y="5713537"/>
                </a:lnTo>
                <a:lnTo>
                  <a:pt x="0" y="57135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769138" y="2440517"/>
            <a:ext cx="5832094" cy="5832094"/>
          </a:xfrm>
          <a:custGeom>
            <a:avLst/>
            <a:gdLst/>
            <a:ahLst/>
            <a:cxnLst/>
            <a:rect r="r" b="b" t="t" l="l"/>
            <a:pathLst>
              <a:path h="5832094" w="5832094">
                <a:moveTo>
                  <a:pt x="0" y="0"/>
                </a:moveTo>
                <a:lnTo>
                  <a:pt x="5832094" y="0"/>
                </a:lnTo>
                <a:lnTo>
                  <a:pt x="5832094" y="5832094"/>
                </a:lnTo>
                <a:lnTo>
                  <a:pt x="0" y="58320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13307" y="656587"/>
            <a:ext cx="14712931" cy="1368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Sukurk savo 3D žaidimą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816159" y="2453187"/>
            <a:ext cx="4137065" cy="4527131"/>
          </a:xfrm>
          <a:custGeom>
            <a:avLst/>
            <a:gdLst/>
            <a:ahLst/>
            <a:cxnLst/>
            <a:rect r="r" b="b" t="t" l="l"/>
            <a:pathLst>
              <a:path h="4527131" w="4137065">
                <a:moveTo>
                  <a:pt x="0" y="0"/>
                </a:moveTo>
                <a:lnTo>
                  <a:pt x="4137065" y="0"/>
                </a:lnTo>
                <a:lnTo>
                  <a:pt x="4137065" y="4527131"/>
                </a:lnTo>
                <a:lnTo>
                  <a:pt x="0" y="45271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950117" y="4913332"/>
            <a:ext cx="4526543" cy="4732846"/>
          </a:xfrm>
          <a:custGeom>
            <a:avLst/>
            <a:gdLst/>
            <a:ahLst/>
            <a:cxnLst/>
            <a:rect r="r" b="b" t="t" l="l"/>
            <a:pathLst>
              <a:path h="4732846" w="4526543">
                <a:moveTo>
                  <a:pt x="0" y="0"/>
                </a:moveTo>
                <a:lnTo>
                  <a:pt x="4526543" y="0"/>
                </a:lnTo>
                <a:lnTo>
                  <a:pt x="4526543" y="4732846"/>
                </a:lnTo>
                <a:lnTo>
                  <a:pt x="0" y="47328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60376" y="2453187"/>
            <a:ext cx="4433918" cy="4920292"/>
          </a:xfrm>
          <a:custGeom>
            <a:avLst/>
            <a:gdLst/>
            <a:ahLst/>
            <a:cxnLst/>
            <a:rect r="r" b="b" t="t" l="l"/>
            <a:pathLst>
              <a:path h="4920292" w="4433918">
                <a:moveTo>
                  <a:pt x="0" y="0"/>
                </a:moveTo>
                <a:lnTo>
                  <a:pt x="4433918" y="0"/>
                </a:lnTo>
                <a:lnTo>
                  <a:pt x="4433918" y="4920291"/>
                </a:lnTo>
                <a:lnTo>
                  <a:pt x="0" y="49202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900937" y="5419255"/>
            <a:ext cx="4614985" cy="3122125"/>
          </a:xfrm>
          <a:custGeom>
            <a:avLst/>
            <a:gdLst/>
            <a:ahLst/>
            <a:cxnLst/>
            <a:rect r="r" b="b" t="t" l="l"/>
            <a:pathLst>
              <a:path h="3122125" w="4614985">
                <a:moveTo>
                  <a:pt x="0" y="0"/>
                </a:moveTo>
                <a:lnTo>
                  <a:pt x="4614985" y="0"/>
                </a:lnTo>
                <a:lnTo>
                  <a:pt x="4614985" y="3122125"/>
                </a:lnTo>
                <a:lnTo>
                  <a:pt x="0" y="31221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513307" y="656587"/>
            <a:ext cx="14712931" cy="1368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Sukurk savo 3D žaidimą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13307" y="2262875"/>
            <a:ext cx="12220979" cy="6400442"/>
          </a:xfrm>
          <a:custGeom>
            <a:avLst/>
            <a:gdLst/>
            <a:ahLst/>
            <a:cxnLst/>
            <a:rect r="r" b="b" t="t" l="l"/>
            <a:pathLst>
              <a:path h="6400442" w="12220979">
                <a:moveTo>
                  <a:pt x="0" y="0"/>
                </a:moveTo>
                <a:lnTo>
                  <a:pt x="12220979" y="0"/>
                </a:lnTo>
                <a:lnTo>
                  <a:pt x="12220979" y="6400442"/>
                </a:lnTo>
                <a:lnTo>
                  <a:pt x="0" y="64004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734286" y="2053575"/>
            <a:ext cx="2865894" cy="7149102"/>
          </a:xfrm>
          <a:custGeom>
            <a:avLst/>
            <a:gdLst/>
            <a:ahLst/>
            <a:cxnLst/>
            <a:rect r="r" b="b" t="t" l="l"/>
            <a:pathLst>
              <a:path h="7149102" w="2865894">
                <a:moveTo>
                  <a:pt x="0" y="0"/>
                </a:moveTo>
                <a:lnTo>
                  <a:pt x="2865894" y="0"/>
                </a:lnTo>
                <a:lnTo>
                  <a:pt x="2865894" y="7149102"/>
                </a:lnTo>
                <a:lnTo>
                  <a:pt x="0" y="71491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13307" y="656587"/>
            <a:ext cx="14712931" cy="1368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Sukurk savo 3D žaidimą</a:t>
            </a:r>
          </a:p>
        </p:txBody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55477" y="2288793"/>
            <a:ext cx="8614296" cy="4620914"/>
          </a:xfrm>
          <a:custGeom>
            <a:avLst/>
            <a:gdLst/>
            <a:ahLst/>
            <a:cxnLst/>
            <a:rect r="r" b="b" t="t" l="l"/>
            <a:pathLst>
              <a:path h="4620914" w="8614296">
                <a:moveTo>
                  <a:pt x="0" y="0"/>
                </a:moveTo>
                <a:lnTo>
                  <a:pt x="8614296" y="0"/>
                </a:lnTo>
                <a:lnTo>
                  <a:pt x="8614296" y="4620914"/>
                </a:lnTo>
                <a:lnTo>
                  <a:pt x="0" y="46209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001991" y="2360994"/>
            <a:ext cx="9000052" cy="4548713"/>
          </a:xfrm>
          <a:custGeom>
            <a:avLst/>
            <a:gdLst/>
            <a:ahLst/>
            <a:cxnLst/>
            <a:rect r="r" b="b" t="t" l="l"/>
            <a:pathLst>
              <a:path h="4548713" w="9000052">
                <a:moveTo>
                  <a:pt x="0" y="0"/>
                </a:moveTo>
                <a:lnTo>
                  <a:pt x="9000052" y="0"/>
                </a:lnTo>
                <a:lnTo>
                  <a:pt x="9000052" y="4548713"/>
                </a:lnTo>
                <a:lnTo>
                  <a:pt x="0" y="45487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563775" y="7540186"/>
            <a:ext cx="5721922" cy="1808654"/>
          </a:xfrm>
          <a:custGeom>
            <a:avLst/>
            <a:gdLst/>
            <a:ahLst/>
            <a:cxnLst/>
            <a:rect r="r" b="b" t="t" l="l"/>
            <a:pathLst>
              <a:path h="1808654" w="5721922">
                <a:moveTo>
                  <a:pt x="0" y="0"/>
                </a:moveTo>
                <a:lnTo>
                  <a:pt x="5721922" y="0"/>
                </a:lnTo>
                <a:lnTo>
                  <a:pt x="5721922" y="1808653"/>
                </a:lnTo>
                <a:lnTo>
                  <a:pt x="0" y="180865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513307" y="656587"/>
            <a:ext cx="14712931" cy="1368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Sukurk savo 3D žaidimą</a:t>
            </a:r>
          </a:p>
        </p:txBody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604674" y="2717354"/>
            <a:ext cx="10654626" cy="5693325"/>
          </a:xfrm>
          <a:custGeom>
            <a:avLst/>
            <a:gdLst/>
            <a:ahLst/>
            <a:cxnLst/>
            <a:rect r="r" b="b" t="t" l="l"/>
            <a:pathLst>
              <a:path h="5693325" w="10654626">
                <a:moveTo>
                  <a:pt x="0" y="0"/>
                </a:moveTo>
                <a:lnTo>
                  <a:pt x="10654626" y="0"/>
                </a:lnTo>
                <a:lnTo>
                  <a:pt x="10654626" y="5693325"/>
                </a:lnTo>
                <a:lnTo>
                  <a:pt x="0" y="56933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7796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810485" y="2097373"/>
            <a:ext cx="4185046" cy="6313306"/>
          </a:xfrm>
          <a:custGeom>
            <a:avLst/>
            <a:gdLst/>
            <a:ahLst/>
            <a:cxnLst/>
            <a:rect r="r" b="b" t="t" l="l"/>
            <a:pathLst>
              <a:path h="6313306" w="4185046">
                <a:moveTo>
                  <a:pt x="0" y="0"/>
                </a:moveTo>
                <a:lnTo>
                  <a:pt x="4185047" y="0"/>
                </a:lnTo>
                <a:lnTo>
                  <a:pt x="4185047" y="6313306"/>
                </a:lnTo>
                <a:lnTo>
                  <a:pt x="0" y="63133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1637" t="0" r="0" b="-3374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13307" y="656587"/>
            <a:ext cx="14712931" cy="1368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Sukurk savo 3D žaidimą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325377" y="29377"/>
            <a:ext cx="11075653" cy="1358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Šio užsiėmimo metu...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199168" y="3371669"/>
            <a:ext cx="13317389" cy="3419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17"/>
              </a:lnSpc>
            </a:pPr>
            <a:r>
              <a:rPr lang="en-US" b="true" sz="6512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Išmokau...</a:t>
            </a:r>
          </a:p>
          <a:p>
            <a:pPr algn="ctr">
              <a:lnSpc>
                <a:spcPts val="9117"/>
              </a:lnSpc>
            </a:pPr>
            <a:r>
              <a:rPr lang="en-US" b="true" sz="6512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Atradau naujo...</a:t>
            </a:r>
          </a:p>
          <a:p>
            <a:pPr algn="ctr">
              <a:lnSpc>
                <a:spcPts val="9117"/>
              </a:lnSpc>
            </a:pPr>
            <a:r>
              <a:rPr lang="en-US" b="true" sz="6512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Sukūriau...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DAG4gmDC3Hc</dc:identifier>
  <dcterms:modified xsi:type="dcterms:W3CDTF">2011-08-01T06:04:30Z</dcterms:modified>
  <cp:revision>1</cp:revision>
  <dc:title>TINKERCAD 2: 3D žaidimas</dc:title>
</cp:coreProperties>
</file>